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1704" y="-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7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0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0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0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67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5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0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052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22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43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3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40264-ECCE-42B7-B9CB-4178C3A271D3}" type="datetimeFigureOut">
              <a:rPr lang="ru-RU" smtClean="0"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14593-EE13-45E8-895F-480280362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15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65126"/>
            <a:ext cx="9829800" cy="811742"/>
          </a:xfrm>
        </p:spPr>
        <p:txBody>
          <a:bodyPr/>
          <a:lstStyle/>
          <a:p>
            <a:pPr algn="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Доклады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467"/>
            <a:ext cx="10515600" cy="515249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Прямые выплаты –  10 мин.-  Лотоцкая Т.В., руководитель Департамента организации обеспечения страховых выплат;</a:t>
            </a:r>
          </a:p>
          <a:p>
            <a:r>
              <a:rPr lang="ru-RU" dirty="0"/>
              <a:t>Электронный листок нетрудоспособности  - 10 мин.- Лотоцкая Т.В., руководитель Департамента организации обеспечения страховых выплат;</a:t>
            </a:r>
          </a:p>
          <a:p>
            <a:r>
              <a:rPr lang="ru-RU" dirty="0"/>
              <a:t>Социальный электронный документооборот  - 10 мин.- Шолкин А.А.,  руководитель Департамента информационных технологий и защиты информации.</a:t>
            </a:r>
          </a:p>
          <a:p>
            <a:r>
              <a:rPr lang="ru-RU" dirty="0"/>
              <a:t>Электронные сервисы портала ФСС РФ – 10 мин.-  Гуревич Р.И., начальник Управления анализа финансовых рисков; </a:t>
            </a:r>
          </a:p>
          <a:p>
            <a:r>
              <a:rPr lang="ru-RU" dirty="0"/>
              <a:t>Единая медицинская карта работника - 10 мин.- Лотоцкая Т.В., руководитель Департамента организации обеспечения страховых выплат.</a:t>
            </a:r>
          </a:p>
          <a:p>
            <a:r>
              <a:rPr lang="ru-RU" dirty="0"/>
              <a:t>Электронный документооборот – освобождение бизнеса от плановых проверок контрольно-надзорных органов -10 мин. –Жуковский М.Е., председатель Комитета по Трудовому Законодательству Пензенского регионального </a:t>
            </a:r>
            <a:r>
              <a:rPr lang="ru-RU"/>
              <a:t>отделения </a:t>
            </a:r>
            <a:r>
              <a:rPr lang="ru-RU" smtClean="0"/>
              <a:t>«ОПОРЫ РОССИИ»</a:t>
            </a:r>
            <a:endParaRPr lang="ru-RU" dirty="0"/>
          </a:p>
          <a:p>
            <a:endParaRPr lang="ru-RU" dirty="0"/>
          </a:p>
          <a:p>
            <a:pPr lvl="0"/>
            <a:endParaRPr lang="ru-RU" dirty="0"/>
          </a:p>
        </p:txBody>
      </p:sp>
      <p:pic>
        <p:nvPicPr>
          <p:cNvPr id="4" name="Picture 11" descr="D:\MyDOC\Logo 20101222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046" y="62077"/>
            <a:ext cx="8826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969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118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Доклады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Участники совещания</dc:title>
  <dc:creator>Лотоцкая Татьяна Викторовна</dc:creator>
  <cp:lastModifiedBy>Конькова Ольга</cp:lastModifiedBy>
  <cp:revision>8</cp:revision>
  <cp:lastPrinted>2019-08-27T07:27:08Z</cp:lastPrinted>
  <dcterms:created xsi:type="dcterms:W3CDTF">2019-08-26T11:55:31Z</dcterms:created>
  <dcterms:modified xsi:type="dcterms:W3CDTF">2019-09-27T14:53:45Z</dcterms:modified>
</cp:coreProperties>
</file>